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Basic"/>
      <p:regular r:id="rId15"/>
    </p:embeddedFont>
    <p:embeddedFont>
      <p:font typeface="Signika"/>
      <p:regular r:id="rId16"/>
      <p:bold r:id="rId17"/>
    </p:embeddedFont>
    <p:embeddedFont>
      <p:font typeface="Signika Negative"/>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Basic-regular.fntdata"/><Relationship Id="rId14" Type="http://schemas.openxmlformats.org/officeDocument/2006/relationships/slide" Target="slides/slide8.xml"/><Relationship Id="rId17" Type="http://schemas.openxmlformats.org/officeDocument/2006/relationships/font" Target="fonts/Signika-bold.fntdata"/><Relationship Id="rId16" Type="http://schemas.openxmlformats.org/officeDocument/2006/relationships/font" Target="fonts/Signika-regular.fntdata"/><Relationship Id="rId5" Type="http://schemas.openxmlformats.org/officeDocument/2006/relationships/slideMaster" Target="slideMasters/slideMaster2.xml"/><Relationship Id="rId19" Type="http://schemas.openxmlformats.org/officeDocument/2006/relationships/font" Target="fonts/SignikaNegative-bold.fntdata"/><Relationship Id="rId6" Type="http://schemas.openxmlformats.org/officeDocument/2006/relationships/notesMaster" Target="notesMasters/notesMaster1.xml"/><Relationship Id="rId18" Type="http://schemas.openxmlformats.org/officeDocument/2006/relationships/font" Target="fonts/SignikaNegativ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fesha.re/io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fesha.re/iqw"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b6987897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8b6987897e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b698789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8b6987897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Basic"/>
                <a:ea typeface="Basic"/>
                <a:cs typeface="Basic"/>
                <a:sym typeface="Basic"/>
              </a:rPr>
              <a:t>SafeShare Video Link: </a:t>
            </a:r>
            <a:r>
              <a:rPr b="1" lang="en" u="sng">
                <a:solidFill>
                  <a:schemeClr val="hlink"/>
                </a:solidFill>
                <a:latin typeface="Basic"/>
                <a:ea typeface="Basic"/>
                <a:cs typeface="Basic"/>
                <a:sym typeface="Basic"/>
                <a:hlinkClick r:id="rId2"/>
              </a:rPr>
              <a:t>http://safesha.re/io8</a:t>
            </a:r>
            <a:r>
              <a:rPr b="1" lang="en">
                <a:solidFill>
                  <a:schemeClr val="dk1"/>
                </a:solidFill>
                <a:latin typeface="Basic"/>
                <a:ea typeface="Basic"/>
                <a:cs typeface="Basic"/>
                <a:sym typeface="Basic"/>
              </a:rPr>
              <a:t> </a:t>
            </a:r>
            <a:endParaRPr b="1">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b="1" lang="en">
                <a:solidFill>
                  <a:schemeClr val="dk1"/>
                </a:solidFill>
                <a:latin typeface="Basic"/>
                <a:ea typeface="Basic"/>
                <a:cs typeface="Basic"/>
                <a:sym typeface="Basic"/>
              </a:rPr>
              <a:t>“Today, we will learn how to take a Brave Breath. This will help us have courage and get ready to learn.”</a:t>
            </a:r>
            <a:endParaRPr b="1">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lang="en">
                <a:solidFill>
                  <a:schemeClr val="dk1"/>
                </a:solidFill>
                <a:latin typeface="Basic"/>
                <a:ea typeface="Basic"/>
                <a:cs typeface="Basic"/>
                <a:sym typeface="Basic"/>
              </a:rPr>
              <a:t>					</a:t>
            </a:r>
            <a:endParaRPr>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b="1" lang="en">
                <a:solidFill>
                  <a:schemeClr val="dk1"/>
                </a:solidFill>
                <a:latin typeface="Basic"/>
                <a:ea typeface="Basic"/>
                <a:cs typeface="Basic"/>
                <a:sym typeface="Basic"/>
              </a:rPr>
              <a:t>“First, place your hands on your belly. Take a slow, deep breath, and count to 4 in your mind. Feel your belly get bigger and full of air, like a balloon. Now count to four and slowly breathe out.”</a:t>
            </a:r>
            <a:endParaRPr b="1">
              <a:solidFill>
                <a:schemeClr val="dk1"/>
              </a:solidFill>
              <a:latin typeface="Basic"/>
              <a:ea typeface="Basic"/>
              <a:cs typeface="Basic"/>
              <a:sym typeface="Basic"/>
            </a:endParaRPr>
          </a:p>
          <a:p>
            <a:pPr indent="0" lvl="0" marL="0" rtl="0" algn="l">
              <a:lnSpc>
                <a:spcPct val="100000"/>
              </a:lnSpc>
              <a:spcBef>
                <a:spcPts val="0"/>
              </a:spcBef>
              <a:spcAft>
                <a:spcPts val="0"/>
              </a:spcAft>
              <a:buSzPts val="1100"/>
              <a:buNone/>
            </a:pPr>
            <a:r>
              <a:t/>
            </a:r>
            <a:endParaRPr sz="1800">
              <a:solidFill>
                <a:srgbClr val="FF9900"/>
              </a:solidFill>
              <a:latin typeface="Basic"/>
              <a:ea typeface="Basic"/>
              <a:cs typeface="Basic"/>
              <a:sym typeface="Basic"/>
            </a:endParaRPr>
          </a:p>
          <a:p>
            <a:pPr indent="0" lvl="0" marL="0" rtl="0" algn="l">
              <a:lnSpc>
                <a:spcPct val="100000"/>
              </a:lnSpc>
              <a:spcBef>
                <a:spcPts val="0"/>
              </a:spcBef>
              <a:spcAft>
                <a:spcPts val="0"/>
              </a:spcAft>
              <a:buSzPts val="1100"/>
              <a:buNone/>
            </a:pPr>
            <a:r>
              <a:t/>
            </a:r>
            <a:endParaRPr sz="1300">
              <a:latin typeface="Basic"/>
              <a:ea typeface="Basic"/>
              <a:cs typeface="Basic"/>
              <a:sym typeface="Bas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06218dc8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06218dc8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“Today, we will learn how to take a Brave Breath. This will help us have courage and get ready to learn.”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“First, place your hands on your belly. Take a slow, deep breath, and count to 4 in your mind. Feel your belly get bigger and full of air, like a balloon. Now count to four and slowly breathe out.”</a:t>
            </a:r>
            <a:endParaRPr b="1">
              <a:solidFill>
                <a:schemeClr val="dk1"/>
              </a:solidFill>
            </a:endParaRPr>
          </a:p>
          <a:p>
            <a:pPr indent="0" lvl="0" marL="0" rtl="0" algn="l">
              <a:spcBef>
                <a:spcPts val="0"/>
              </a:spcBef>
              <a:spcAft>
                <a:spcPts val="0"/>
              </a:spcAft>
              <a:buNone/>
            </a:pPr>
            <a:r>
              <a:rPr b="1" lang="en">
                <a:solidFill>
                  <a:schemeClr val="dk1"/>
                </a:solidFill>
              </a:rPr>
              <a:t>“Today, we will learn how to take a Brave Breath. This will help us have courage and get ready to learn.”</a:t>
            </a:r>
            <a:endParaRPr b="1">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rPr b="1" lang="en">
                <a:solidFill>
                  <a:schemeClr val="dk1"/>
                </a:solidFill>
              </a:rPr>
              <a:t>“First, place your hands on your belly. Take a slow, deep breath, and count to 4 in your mind. Feel your belly get bigger and full of air, like a balloon. Now count to four and slowly breathe out.”</a:t>
            </a:r>
            <a:endParaRPr b="1">
              <a:solidFill>
                <a:schemeClr val="dk1"/>
              </a:solidFill>
            </a:endParaRPr>
          </a:p>
          <a:p>
            <a:pPr indent="0" lvl="0" marL="0" rtl="0" algn="l">
              <a:spcBef>
                <a:spcPts val="0"/>
              </a:spcBef>
              <a:spcAft>
                <a:spcPts val="0"/>
              </a:spcAft>
              <a:buNone/>
            </a:pPr>
            <a:r>
              <a:t/>
            </a:r>
            <a:endParaRPr sz="1800">
              <a:solidFill>
                <a:srgbClr val="FF9900"/>
              </a:solidFill>
              <a:latin typeface="Basic"/>
              <a:ea typeface="Basic"/>
              <a:cs typeface="Basic"/>
              <a:sym typeface="Basic"/>
            </a:endParaRPr>
          </a:p>
          <a:p>
            <a:pPr indent="0" lvl="0" marL="0" rtl="0" algn="l">
              <a:spcBef>
                <a:spcPts val="0"/>
              </a:spcBef>
              <a:spcAft>
                <a:spcPts val="0"/>
              </a:spcAft>
              <a:buNone/>
            </a:pPr>
            <a:r>
              <a:t/>
            </a:r>
            <a:endParaRPr sz="13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sz="1800">
              <a:solidFill>
                <a:srgbClr val="FF9900"/>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Basic"/>
              <a:ea typeface="Basic"/>
              <a:cs typeface="Basic"/>
              <a:sym typeface="Basic"/>
            </a:endParaRPr>
          </a:p>
          <a:p>
            <a:pPr indent="0" lvl="0" marL="0" rtl="0" algn="l">
              <a:spcBef>
                <a:spcPts val="0"/>
              </a:spcBef>
              <a:spcAft>
                <a:spcPts val="0"/>
              </a:spcAft>
              <a:buNone/>
            </a:pPr>
            <a:r>
              <a:t/>
            </a:r>
            <a:endParaRPr sz="1800">
              <a:solidFill>
                <a:srgbClr val="FF9900"/>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t/>
            </a:r>
            <a:endParaRPr sz="1300">
              <a:latin typeface="Basic"/>
              <a:ea typeface="Basic"/>
              <a:cs typeface="Basic"/>
              <a:sym typeface="Bas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b0e7b44a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8b0e7b44a6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Basic"/>
                <a:ea typeface="Basic"/>
                <a:cs typeface="Basic"/>
                <a:sym typeface="Basic"/>
              </a:rPr>
              <a:t>Review Choose Love Formula</a:t>
            </a:r>
            <a:endParaRPr>
              <a:solidFill>
                <a:schemeClr val="dk1"/>
              </a:solidFill>
              <a:latin typeface="Basic"/>
              <a:ea typeface="Basic"/>
              <a:cs typeface="Basic"/>
              <a:sym typeface="Basic"/>
            </a:endParaRPr>
          </a:p>
          <a:p>
            <a:pPr indent="0" lvl="0" marL="0" rtl="0" algn="l">
              <a:lnSpc>
                <a:spcPct val="100000"/>
              </a:lnSpc>
              <a:spcBef>
                <a:spcPts val="0"/>
              </a:spcBef>
              <a:spcAft>
                <a:spcPts val="0"/>
              </a:spcAft>
              <a:buSzPts val="1100"/>
              <a:buNone/>
            </a:pPr>
            <a:r>
              <a:t/>
            </a:r>
            <a:endParaRPr sz="1800">
              <a:solidFill>
                <a:srgbClr val="FF9900"/>
              </a:solidFill>
              <a:latin typeface="Basic"/>
              <a:ea typeface="Basic"/>
              <a:cs typeface="Basic"/>
              <a:sym typeface="Basic"/>
            </a:endParaRPr>
          </a:p>
          <a:p>
            <a:pPr indent="0" lvl="0" marL="0" rtl="0" algn="l">
              <a:lnSpc>
                <a:spcPct val="100000"/>
              </a:lnSpc>
              <a:spcBef>
                <a:spcPts val="0"/>
              </a:spcBef>
              <a:spcAft>
                <a:spcPts val="0"/>
              </a:spcAft>
              <a:buSzPts val="1100"/>
              <a:buNone/>
            </a:pPr>
            <a:r>
              <a:t/>
            </a:r>
            <a:endParaRPr sz="1300">
              <a:latin typeface="Basic"/>
              <a:ea typeface="Basic"/>
              <a:cs typeface="Basic"/>
              <a:sym typeface="Bas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be9d5032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be9d5032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Basic"/>
                <a:ea typeface="Basic"/>
                <a:cs typeface="Basic"/>
                <a:sym typeface="Basic"/>
              </a:rPr>
              <a:t>SafeShare Video Link: </a:t>
            </a:r>
            <a:r>
              <a:rPr lang="en" sz="1300" u="sng">
                <a:solidFill>
                  <a:schemeClr val="hlink"/>
                </a:solidFill>
                <a:latin typeface="Basic"/>
                <a:ea typeface="Basic"/>
                <a:cs typeface="Basic"/>
                <a:sym typeface="Basic"/>
                <a:hlinkClick r:id="rId2"/>
              </a:rPr>
              <a:t>http://safesha.re/iqw</a:t>
            </a:r>
            <a:r>
              <a:rPr lang="en" sz="1300">
                <a:latin typeface="Basic"/>
                <a:ea typeface="Basic"/>
                <a:cs typeface="Basic"/>
                <a:sym typeface="Basic"/>
              </a:rPr>
              <a:t> </a:t>
            </a:r>
            <a:endParaRPr sz="1300">
              <a:latin typeface="Basic"/>
              <a:ea typeface="Basic"/>
              <a:cs typeface="Basic"/>
              <a:sym typeface="Bas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b7c91fea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8b7c91feaf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Basic"/>
                <a:ea typeface="Basic"/>
                <a:cs typeface="Basic"/>
                <a:sym typeface="Basic"/>
              </a:rPr>
              <a:t>“In order to help us understand what’s happening in our brains, we’re going to use our hand as a model of our brain.  Hold your hand up like you’re going to give someone a high-five.  Tuck your thumb into the palm of your hand, and close your fingers over your thumb.”  </a:t>
            </a:r>
            <a:endParaRPr b="1">
              <a:solidFill>
                <a:schemeClr val="dk1"/>
              </a:solidFill>
              <a:latin typeface="Basic"/>
              <a:ea typeface="Basic"/>
              <a:cs typeface="Basic"/>
              <a:sym typeface="Basic"/>
            </a:endParaRPr>
          </a:p>
          <a:p>
            <a:pPr indent="0" lvl="0" marL="0" rtl="0" algn="l">
              <a:spcBef>
                <a:spcPts val="800"/>
              </a:spcBef>
              <a:spcAft>
                <a:spcPts val="800"/>
              </a:spcAft>
              <a:buClr>
                <a:schemeClr val="dk1"/>
              </a:buClr>
              <a:buSzPts val="1100"/>
              <a:buFont typeface="Arial"/>
              <a:buNone/>
            </a:pPr>
            <a:r>
              <a:rPr b="1" i="1" lang="en" sz="1200">
                <a:solidFill>
                  <a:schemeClr val="dk1"/>
                </a:solidFill>
              </a:rPr>
              <a:t>(More in lesson plan)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be6265d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8be6265df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Clr>
                <a:schemeClr val="dk1"/>
              </a:buClr>
              <a:buSzPts val="1100"/>
              <a:buFont typeface="Arial"/>
              <a:buNone/>
            </a:pPr>
            <a:r>
              <a:rPr b="1" lang="en">
                <a:latin typeface="Basic"/>
                <a:ea typeface="Basic"/>
                <a:cs typeface="Basic"/>
                <a:sym typeface="Basic"/>
              </a:rPr>
              <a:t>“The human brain is at the front of our head, right behind our forehead.  The numbat brain brain is between the human brain and the lizard brain.  The lizard brain is at the back of our head where our neck connects.”</a:t>
            </a:r>
            <a:endParaRPr b="1">
              <a:latin typeface="Basic"/>
              <a:ea typeface="Basic"/>
              <a:cs typeface="Basic"/>
              <a:sym typeface="Bas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7" name="Google Shape;6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0" name="Google Shape;70;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1" name="Google Shape;71;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5" name="Google Shape;7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safesha.re/io8" TargetMode="External"/><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afesha.re/iqw" TargetMode="External"/><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idx="1" type="subTitle"/>
          </p:nvPr>
        </p:nvSpPr>
        <p:spPr>
          <a:xfrm>
            <a:off x="311700" y="3528450"/>
            <a:ext cx="8520600" cy="98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2B8BB"/>
                </a:solidFill>
                <a:latin typeface="Basic"/>
                <a:ea typeface="Basic"/>
                <a:cs typeface="Basic"/>
                <a:sym typeface="Basic"/>
              </a:rPr>
              <a:t>Courage and The Brave Breath</a:t>
            </a:r>
            <a:endParaRPr b="1" sz="3200">
              <a:solidFill>
                <a:srgbClr val="02B8BB"/>
              </a:solidFill>
              <a:latin typeface="Basic"/>
              <a:ea typeface="Basic"/>
              <a:cs typeface="Basic"/>
              <a:sym typeface="Basic"/>
            </a:endParaRPr>
          </a:p>
          <a:p>
            <a:pPr indent="0" lvl="0" marL="0" rtl="0" algn="ctr">
              <a:spcBef>
                <a:spcPts val="0"/>
              </a:spcBef>
              <a:spcAft>
                <a:spcPts val="0"/>
              </a:spcAft>
              <a:buClr>
                <a:schemeClr val="dk1"/>
              </a:buClr>
              <a:buSzPts val="1100"/>
              <a:buFont typeface="Arial"/>
              <a:buNone/>
            </a:pPr>
            <a:r>
              <a:rPr b="1" lang="en" sz="1800">
                <a:solidFill>
                  <a:srgbClr val="02B8BB"/>
                </a:solidFill>
                <a:latin typeface="Basic"/>
                <a:ea typeface="Basic"/>
                <a:cs typeface="Basic"/>
                <a:sym typeface="Basic"/>
              </a:rPr>
              <a:t>       </a:t>
            </a:r>
            <a:r>
              <a:rPr b="1" lang="en" sz="1800">
                <a:solidFill>
                  <a:srgbClr val="000000"/>
                </a:solidFill>
                <a:latin typeface="Basic"/>
                <a:ea typeface="Basic"/>
                <a:cs typeface="Basic"/>
                <a:sym typeface="Basic"/>
              </a:rPr>
              <a:t>  </a:t>
            </a:r>
            <a:r>
              <a:rPr b="1" lang="en" sz="1800">
                <a:solidFill>
                  <a:srgbClr val="02B8BB"/>
                </a:solidFill>
                <a:latin typeface="Basic"/>
                <a:ea typeface="Basic"/>
                <a:cs typeface="Basic"/>
                <a:sym typeface="Basic"/>
              </a:rPr>
              <a:t>Brave Breath and Rest and Relax activities help our bodies, minds, and hearts to learn and practice Courage.	</a:t>
            </a:r>
            <a:endParaRPr b="1" sz="1800">
              <a:solidFill>
                <a:srgbClr val="02B8BB"/>
              </a:solidFill>
              <a:latin typeface="Basic"/>
              <a:ea typeface="Basic"/>
              <a:cs typeface="Basic"/>
              <a:sym typeface="Basic"/>
            </a:endParaRPr>
          </a:p>
          <a:p>
            <a:pPr indent="0" lvl="0" marL="0" rtl="0" algn="ctr">
              <a:spcBef>
                <a:spcPts val="0"/>
              </a:spcBef>
              <a:spcAft>
                <a:spcPts val="0"/>
              </a:spcAft>
              <a:buNone/>
            </a:pPr>
            <a:r>
              <a:t/>
            </a:r>
            <a:endParaRPr b="1" sz="4200">
              <a:solidFill>
                <a:srgbClr val="02B8BB"/>
              </a:solidFill>
              <a:latin typeface="Signika Negative"/>
              <a:ea typeface="Signika Negative"/>
              <a:cs typeface="Signika Negative"/>
              <a:sym typeface="Signika Negative"/>
            </a:endParaRPr>
          </a:p>
          <a:p>
            <a:pPr indent="0" lvl="0" marL="0" rtl="0" algn="ctr">
              <a:spcBef>
                <a:spcPts val="0"/>
              </a:spcBef>
              <a:spcAft>
                <a:spcPts val="0"/>
              </a:spcAft>
              <a:buNone/>
            </a:pPr>
            <a:r>
              <a:t/>
            </a:r>
            <a:endParaRPr b="1" sz="4200">
              <a:solidFill>
                <a:srgbClr val="02B8BB"/>
              </a:solidFill>
              <a:latin typeface="Signika Negative"/>
              <a:ea typeface="Signika Negative"/>
              <a:cs typeface="Signika Negative"/>
              <a:sym typeface="Signika Negative"/>
            </a:endParaRPr>
          </a:p>
          <a:p>
            <a:pPr indent="0" lvl="0" marL="0" rtl="0" algn="ctr">
              <a:spcBef>
                <a:spcPts val="0"/>
              </a:spcBef>
              <a:spcAft>
                <a:spcPts val="0"/>
              </a:spcAft>
              <a:buNone/>
            </a:pPr>
            <a:r>
              <a:t/>
            </a:r>
            <a:endParaRPr b="1" sz="2400">
              <a:solidFill>
                <a:srgbClr val="02B8BB"/>
              </a:solidFill>
              <a:latin typeface="Signika Negative"/>
              <a:ea typeface="Signika Negative"/>
              <a:cs typeface="Signika Negative"/>
              <a:sym typeface="Signika Negative"/>
            </a:endParaRPr>
          </a:p>
        </p:txBody>
      </p:sp>
      <p:sp>
        <p:nvSpPr>
          <p:cNvPr id="100" name="Google Shape;100;p25"/>
          <p:cNvSpPr txBox="1"/>
          <p:nvPr/>
        </p:nvSpPr>
        <p:spPr>
          <a:xfrm>
            <a:off x="1340425" y="103900"/>
            <a:ext cx="6265500" cy="12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02B8BB"/>
                </a:solidFill>
                <a:latin typeface="Basic"/>
                <a:ea typeface="Basic"/>
                <a:cs typeface="Basic"/>
                <a:sym typeface="Basic"/>
              </a:rPr>
              <a:t>First Grade</a:t>
            </a:r>
            <a:endParaRPr b="1" sz="3300">
              <a:solidFill>
                <a:srgbClr val="02B8BB"/>
              </a:solidFill>
              <a:latin typeface="Basic"/>
              <a:ea typeface="Basic"/>
              <a:cs typeface="Basic"/>
              <a:sym typeface="Basic"/>
            </a:endParaRPr>
          </a:p>
          <a:p>
            <a:pPr indent="0" lvl="0" marL="0" rtl="0" algn="ctr">
              <a:spcBef>
                <a:spcPts val="0"/>
              </a:spcBef>
              <a:spcAft>
                <a:spcPts val="0"/>
              </a:spcAft>
              <a:buNone/>
            </a:pPr>
            <a:r>
              <a:rPr b="1" lang="en" sz="2000">
                <a:solidFill>
                  <a:srgbClr val="02B8BB"/>
                </a:solidFill>
                <a:latin typeface="Basic"/>
                <a:ea typeface="Basic"/>
                <a:cs typeface="Basic"/>
                <a:sym typeface="Basic"/>
              </a:rPr>
              <a:t>Courage</a:t>
            </a:r>
            <a:r>
              <a:rPr b="1" lang="en">
                <a:solidFill>
                  <a:srgbClr val="02B8BB"/>
                </a:solidFill>
                <a:latin typeface="Basic"/>
                <a:ea typeface="Basic"/>
                <a:cs typeface="Basic"/>
                <a:sym typeface="Basic"/>
              </a:rPr>
              <a:t>  </a:t>
            </a:r>
            <a:r>
              <a:rPr b="1" lang="en" sz="2000">
                <a:solidFill>
                  <a:srgbClr val="02B8BB"/>
                </a:solidFill>
                <a:latin typeface="Basic"/>
                <a:ea typeface="Basic"/>
                <a:cs typeface="Basic"/>
                <a:sym typeface="Basic"/>
              </a:rPr>
              <a:t>Lesson 5</a:t>
            </a:r>
            <a:r>
              <a:rPr b="1" lang="en" sz="2000">
                <a:solidFill>
                  <a:srgbClr val="02B8BB"/>
                </a:solidFill>
                <a:latin typeface="Signika"/>
                <a:ea typeface="Signika"/>
                <a:cs typeface="Signika"/>
                <a:sym typeface="Signika"/>
              </a:rPr>
              <a:t> </a:t>
            </a:r>
            <a:endParaRPr/>
          </a:p>
        </p:txBody>
      </p:sp>
      <p:pic>
        <p:nvPicPr>
          <p:cNvPr id="101" name="Google Shape;101;p25"/>
          <p:cNvPicPr preferRelativeResize="0"/>
          <p:nvPr/>
        </p:nvPicPr>
        <p:blipFill rotWithShape="1">
          <a:blip r:embed="rId3">
            <a:alphaModFix/>
          </a:blip>
          <a:srcRect b="0" l="0" r="0" t="0"/>
          <a:stretch/>
        </p:blipFill>
        <p:spPr>
          <a:xfrm>
            <a:off x="3088551" y="1192388"/>
            <a:ext cx="2966901" cy="237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nvSpPr>
        <p:spPr>
          <a:xfrm>
            <a:off x="129325" y="440700"/>
            <a:ext cx="5164200" cy="124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100"/>
              <a:buFont typeface="Arial"/>
              <a:buNone/>
            </a:pPr>
            <a:r>
              <a:rPr b="1" i="0" lang="en" sz="4100" u="none" cap="none" strike="noStrike">
                <a:solidFill>
                  <a:srgbClr val="02B8BB"/>
                </a:solidFill>
                <a:latin typeface="Signika Negative"/>
                <a:ea typeface="Signika Negative"/>
                <a:cs typeface="Signika Negative"/>
                <a:sym typeface="Signika Negative"/>
              </a:rPr>
              <a:t>    Daily Dose of Love</a:t>
            </a:r>
            <a:endParaRPr b="0" i="0" sz="2000" u="none" cap="none" strike="noStrike">
              <a:solidFill>
                <a:srgbClr val="000000"/>
              </a:solidFill>
              <a:latin typeface="Arial"/>
              <a:ea typeface="Arial"/>
              <a:cs typeface="Arial"/>
              <a:sym typeface="Arial"/>
            </a:endParaRPr>
          </a:p>
        </p:txBody>
      </p:sp>
      <p:pic>
        <p:nvPicPr>
          <p:cNvPr id="107" name="Google Shape;107;p26"/>
          <p:cNvPicPr preferRelativeResize="0"/>
          <p:nvPr/>
        </p:nvPicPr>
        <p:blipFill rotWithShape="1">
          <a:blip r:embed="rId3">
            <a:alphaModFix/>
          </a:blip>
          <a:srcRect b="0" l="0" r="0" t="0"/>
          <a:stretch/>
        </p:blipFill>
        <p:spPr>
          <a:xfrm>
            <a:off x="6009250" y="363100"/>
            <a:ext cx="2068050" cy="1723375"/>
          </a:xfrm>
          <a:prstGeom prst="rect">
            <a:avLst/>
          </a:prstGeom>
          <a:noFill/>
          <a:ln>
            <a:noFill/>
          </a:ln>
        </p:spPr>
      </p:pic>
      <p:sp>
        <p:nvSpPr>
          <p:cNvPr id="108" name="Google Shape;108;p26"/>
          <p:cNvSpPr txBox="1"/>
          <p:nvPr/>
        </p:nvSpPr>
        <p:spPr>
          <a:xfrm>
            <a:off x="980900" y="2692400"/>
            <a:ext cx="6384000" cy="11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3000">
                <a:solidFill>
                  <a:schemeClr val="dk1"/>
                </a:solidFill>
                <a:latin typeface="Basic"/>
                <a:ea typeface="Basic"/>
                <a:cs typeface="Basic"/>
                <a:sym typeface="Basic"/>
              </a:rPr>
              <a:t>“</a:t>
            </a:r>
            <a:r>
              <a:rPr b="1" i="1" lang="en" sz="3000">
                <a:solidFill>
                  <a:schemeClr val="dk1"/>
                </a:solidFill>
                <a:latin typeface="Basic"/>
                <a:ea typeface="Basic"/>
                <a:cs typeface="Basic"/>
                <a:sym typeface="Basic"/>
              </a:rPr>
              <a:t>Courage is grace under pressure.” </a:t>
            </a:r>
            <a:endParaRPr b="1" i="1" sz="3000">
              <a:solidFill>
                <a:schemeClr val="dk1"/>
              </a:solidFill>
              <a:latin typeface="Basic"/>
              <a:ea typeface="Basic"/>
              <a:cs typeface="Basic"/>
              <a:sym typeface="Basic"/>
            </a:endParaRPr>
          </a:p>
          <a:p>
            <a:pPr indent="0" lvl="0" marL="0" rtl="0" algn="l">
              <a:spcBef>
                <a:spcPts val="0"/>
              </a:spcBef>
              <a:spcAft>
                <a:spcPts val="0"/>
              </a:spcAft>
              <a:buClr>
                <a:schemeClr val="dk1"/>
              </a:buClr>
              <a:buSzPts val="1100"/>
              <a:buFont typeface="Arial"/>
              <a:buNone/>
            </a:pPr>
            <a:r>
              <a:rPr b="1" i="1" lang="en" sz="3000">
                <a:solidFill>
                  <a:schemeClr val="dk1"/>
                </a:solidFill>
                <a:latin typeface="Basic"/>
                <a:ea typeface="Basic"/>
                <a:cs typeface="Basic"/>
                <a:sym typeface="Basic"/>
              </a:rPr>
              <a:t>               </a:t>
            </a:r>
            <a:r>
              <a:rPr b="1" i="1" lang="en" sz="2200">
                <a:solidFill>
                  <a:schemeClr val="dk1"/>
                </a:solidFill>
                <a:latin typeface="Basic"/>
                <a:ea typeface="Basic"/>
                <a:cs typeface="Basic"/>
                <a:sym typeface="Basic"/>
              </a:rPr>
              <a:t> ~Ernest Hemingway </a:t>
            </a:r>
            <a:endParaRPr b="1" i="1" sz="2200">
              <a:solidFill>
                <a:schemeClr val="dk1"/>
              </a:solidFill>
              <a:latin typeface="Basic"/>
              <a:ea typeface="Basic"/>
              <a:cs typeface="Basic"/>
              <a:sym typeface="Basic"/>
            </a:endParaRPr>
          </a:p>
          <a:p>
            <a:pPr indent="0" lvl="0" marL="0" marR="0" rtl="0" algn="ctr">
              <a:lnSpc>
                <a:spcPct val="100000"/>
              </a:lnSpc>
              <a:spcBef>
                <a:spcPts val="0"/>
              </a:spcBef>
              <a:spcAft>
                <a:spcPts val="0"/>
              </a:spcAft>
              <a:buClr>
                <a:srgbClr val="000000"/>
              </a:buClr>
              <a:buSzPts val="1900"/>
              <a:buFont typeface="Arial"/>
              <a:buNone/>
            </a:pPr>
            <a:r>
              <a:t/>
            </a:r>
            <a:endParaRPr b="1" i="1" sz="1900">
              <a:solidFill>
                <a:schemeClr val="dk1"/>
              </a:solidFill>
            </a:endParaRPr>
          </a:p>
        </p:txBody>
      </p:sp>
      <p:pic>
        <p:nvPicPr>
          <p:cNvPr id="109" name="Google Shape;109;p26"/>
          <p:cNvPicPr preferRelativeResize="0"/>
          <p:nvPr/>
        </p:nvPicPr>
        <p:blipFill rotWithShape="1">
          <a:blip r:embed="rId4">
            <a:alphaModFix/>
          </a:blip>
          <a:srcRect b="0" l="0" r="0" t="0"/>
          <a:stretch/>
        </p:blipFill>
        <p:spPr>
          <a:xfrm>
            <a:off x="7364900" y="4499500"/>
            <a:ext cx="1714499" cy="57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7"/>
          <p:cNvPicPr preferRelativeResize="0"/>
          <p:nvPr/>
        </p:nvPicPr>
        <p:blipFill rotWithShape="1">
          <a:blip r:embed="rId3">
            <a:alphaModFix/>
          </a:blip>
          <a:srcRect b="0" l="0" r="0" t="0"/>
          <a:stretch/>
        </p:blipFill>
        <p:spPr>
          <a:xfrm>
            <a:off x="7244150" y="4390850"/>
            <a:ext cx="1714499" cy="573150"/>
          </a:xfrm>
          <a:prstGeom prst="rect">
            <a:avLst/>
          </a:prstGeom>
          <a:noFill/>
          <a:ln>
            <a:noFill/>
          </a:ln>
        </p:spPr>
      </p:pic>
      <p:sp>
        <p:nvSpPr>
          <p:cNvPr id="115" name="Google Shape;115;p27"/>
          <p:cNvSpPr txBox="1"/>
          <p:nvPr/>
        </p:nvSpPr>
        <p:spPr>
          <a:xfrm>
            <a:off x="153425" y="4573925"/>
            <a:ext cx="355500" cy="66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2B8BB"/>
              </a:solidFill>
              <a:latin typeface="Basic"/>
              <a:ea typeface="Basic"/>
              <a:cs typeface="Basic"/>
              <a:sym typeface="Basic"/>
            </a:endParaRPr>
          </a:p>
        </p:txBody>
      </p:sp>
      <p:sp>
        <p:nvSpPr>
          <p:cNvPr id="116" name="Google Shape;116;p27"/>
          <p:cNvSpPr/>
          <p:nvPr/>
        </p:nvSpPr>
        <p:spPr>
          <a:xfrm rot="2208940">
            <a:off x="1349404" y="1267752"/>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7"/>
          <p:cNvSpPr/>
          <p:nvPr/>
        </p:nvSpPr>
        <p:spPr>
          <a:xfrm rot="2208940">
            <a:off x="377512" y="4343694"/>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7"/>
          <p:cNvSpPr/>
          <p:nvPr/>
        </p:nvSpPr>
        <p:spPr>
          <a:xfrm rot="2208940">
            <a:off x="7886586" y="217280"/>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7"/>
          <p:cNvSpPr/>
          <p:nvPr/>
        </p:nvSpPr>
        <p:spPr>
          <a:xfrm rot="2208940">
            <a:off x="29844" y="23756"/>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7"/>
          <p:cNvSpPr/>
          <p:nvPr/>
        </p:nvSpPr>
        <p:spPr>
          <a:xfrm>
            <a:off x="8854637" y="4088255"/>
            <a:ext cx="277008" cy="212868"/>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7"/>
          <p:cNvSpPr/>
          <p:nvPr/>
        </p:nvSpPr>
        <p:spPr>
          <a:xfrm rot="2208940">
            <a:off x="7321873" y="2204775"/>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7"/>
          <p:cNvSpPr txBox="1"/>
          <p:nvPr/>
        </p:nvSpPr>
        <p:spPr>
          <a:xfrm>
            <a:off x="1311425" y="3421113"/>
            <a:ext cx="6668100" cy="8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 sz="2000" u="sng">
                <a:solidFill>
                  <a:srgbClr val="1155CC"/>
                </a:solidFill>
                <a:latin typeface="Basic"/>
                <a:ea typeface="Basic"/>
                <a:cs typeface="Basic"/>
                <a:sym typeface="Basic"/>
                <a:hlinkClick r:id="rId4">
                  <a:extLst>
                    <a:ext uri="{A12FA001-AC4F-418D-AE19-62706E023703}">
                      <ahyp:hlinkClr val="tx"/>
                    </a:ext>
                  </a:extLst>
                </a:hlinkClick>
              </a:rPr>
              <a:t>Courage and the Brave Breath by Students in Hawaii </a:t>
            </a:r>
            <a:endParaRPr i="0" sz="2800" u="none" cap="none" strike="noStrike">
              <a:solidFill>
                <a:srgbClr val="000000"/>
              </a:solidFill>
              <a:latin typeface="Basic"/>
              <a:ea typeface="Basic"/>
              <a:cs typeface="Basic"/>
              <a:sym typeface="Basic"/>
            </a:endParaRPr>
          </a:p>
        </p:txBody>
      </p:sp>
      <p:sp>
        <p:nvSpPr>
          <p:cNvPr id="123" name="Google Shape;123;p27"/>
          <p:cNvSpPr txBox="1"/>
          <p:nvPr/>
        </p:nvSpPr>
        <p:spPr>
          <a:xfrm>
            <a:off x="342175" y="209725"/>
            <a:ext cx="4445700" cy="8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b="1" lang="en" sz="3900">
                <a:solidFill>
                  <a:srgbClr val="02B8BB"/>
                </a:solidFill>
                <a:latin typeface="Signika Negative"/>
                <a:ea typeface="Signika Negative"/>
                <a:cs typeface="Signika Negative"/>
                <a:sym typeface="Signika Negative"/>
              </a:rPr>
              <a:t>Focused Awareness</a:t>
            </a:r>
            <a:endParaRPr b="0" i="0" sz="1000" u="none" cap="none" strike="noStrike">
              <a:solidFill>
                <a:srgbClr val="000000"/>
              </a:solidFill>
              <a:latin typeface="Arial"/>
              <a:ea typeface="Arial"/>
              <a:cs typeface="Arial"/>
              <a:sym typeface="Arial"/>
            </a:endParaRPr>
          </a:p>
        </p:txBody>
      </p:sp>
      <p:pic>
        <p:nvPicPr>
          <p:cNvPr id="124" name="Google Shape;124;p27"/>
          <p:cNvPicPr preferRelativeResize="0"/>
          <p:nvPr/>
        </p:nvPicPr>
        <p:blipFill>
          <a:blip r:embed="rId5">
            <a:alphaModFix/>
          </a:blip>
          <a:stretch>
            <a:fillRect/>
          </a:stretch>
        </p:blipFill>
        <p:spPr>
          <a:xfrm>
            <a:off x="3041450" y="1131770"/>
            <a:ext cx="3002100" cy="22487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8"/>
          <p:cNvSpPr/>
          <p:nvPr/>
        </p:nvSpPr>
        <p:spPr>
          <a:xfrm>
            <a:off x="76200" y="89700"/>
            <a:ext cx="8991600" cy="4964100"/>
          </a:xfrm>
          <a:prstGeom prst="rect">
            <a:avLst/>
          </a:prstGeom>
          <a:noFill/>
          <a:ln cap="flat" cmpd="sng" w="38100">
            <a:solidFill>
              <a:srgbClr val="02B8B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pic>
        <p:nvPicPr>
          <p:cNvPr id="130" name="Google Shape;130;p28"/>
          <p:cNvPicPr preferRelativeResize="0"/>
          <p:nvPr/>
        </p:nvPicPr>
        <p:blipFill>
          <a:blip r:embed="rId3">
            <a:alphaModFix/>
          </a:blip>
          <a:stretch>
            <a:fillRect/>
          </a:stretch>
        </p:blipFill>
        <p:spPr>
          <a:xfrm>
            <a:off x="7244150" y="4390850"/>
            <a:ext cx="1714499" cy="573150"/>
          </a:xfrm>
          <a:prstGeom prst="rect">
            <a:avLst/>
          </a:prstGeom>
          <a:noFill/>
          <a:ln>
            <a:noFill/>
          </a:ln>
        </p:spPr>
      </p:pic>
      <p:pic>
        <p:nvPicPr>
          <p:cNvPr id="131" name="Google Shape;131;p28"/>
          <p:cNvPicPr preferRelativeResize="0"/>
          <p:nvPr/>
        </p:nvPicPr>
        <p:blipFill>
          <a:blip r:embed="rId4">
            <a:alphaModFix/>
          </a:blip>
          <a:stretch>
            <a:fillRect/>
          </a:stretch>
        </p:blipFill>
        <p:spPr>
          <a:xfrm>
            <a:off x="2204350" y="1004076"/>
            <a:ext cx="4538425" cy="3526350"/>
          </a:xfrm>
          <a:prstGeom prst="rect">
            <a:avLst/>
          </a:prstGeom>
          <a:noFill/>
          <a:ln>
            <a:noFill/>
          </a:ln>
        </p:spPr>
      </p:pic>
      <p:sp>
        <p:nvSpPr>
          <p:cNvPr id="132" name="Google Shape;132;p28"/>
          <p:cNvSpPr txBox="1"/>
          <p:nvPr/>
        </p:nvSpPr>
        <p:spPr>
          <a:xfrm>
            <a:off x="467600" y="249375"/>
            <a:ext cx="4041900" cy="6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400">
                <a:solidFill>
                  <a:srgbClr val="02B8BB"/>
                </a:solidFill>
                <a:latin typeface="Signika Negative"/>
                <a:ea typeface="Signika Negative"/>
                <a:cs typeface="Signika Negative"/>
                <a:sym typeface="Signika Negative"/>
              </a:rPr>
              <a:t>Focused Awareness</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9"/>
          <p:cNvPicPr preferRelativeResize="0"/>
          <p:nvPr/>
        </p:nvPicPr>
        <p:blipFill rotWithShape="1">
          <a:blip r:embed="rId3">
            <a:alphaModFix/>
          </a:blip>
          <a:srcRect b="0" l="0" r="0" t="0"/>
          <a:stretch/>
        </p:blipFill>
        <p:spPr>
          <a:xfrm>
            <a:off x="7244150" y="4390850"/>
            <a:ext cx="1714499" cy="573150"/>
          </a:xfrm>
          <a:prstGeom prst="rect">
            <a:avLst/>
          </a:prstGeom>
          <a:noFill/>
          <a:ln>
            <a:noFill/>
          </a:ln>
        </p:spPr>
      </p:pic>
      <p:sp>
        <p:nvSpPr>
          <p:cNvPr id="138" name="Google Shape;138;p29"/>
          <p:cNvSpPr txBox="1"/>
          <p:nvPr/>
        </p:nvSpPr>
        <p:spPr>
          <a:xfrm>
            <a:off x="153425" y="4573925"/>
            <a:ext cx="355500" cy="66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2B8BB"/>
              </a:solidFill>
              <a:latin typeface="Basic"/>
              <a:ea typeface="Basic"/>
              <a:cs typeface="Basic"/>
              <a:sym typeface="Basic"/>
            </a:endParaRPr>
          </a:p>
        </p:txBody>
      </p:sp>
      <p:sp>
        <p:nvSpPr>
          <p:cNvPr id="139" name="Google Shape;139;p29"/>
          <p:cNvSpPr/>
          <p:nvPr/>
        </p:nvSpPr>
        <p:spPr>
          <a:xfrm rot="2208940">
            <a:off x="1349404" y="1267752"/>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9"/>
          <p:cNvSpPr/>
          <p:nvPr/>
        </p:nvSpPr>
        <p:spPr>
          <a:xfrm rot="2208940">
            <a:off x="377512" y="4343694"/>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9"/>
          <p:cNvSpPr/>
          <p:nvPr/>
        </p:nvSpPr>
        <p:spPr>
          <a:xfrm rot="2208940">
            <a:off x="7886586" y="217280"/>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9"/>
          <p:cNvSpPr/>
          <p:nvPr/>
        </p:nvSpPr>
        <p:spPr>
          <a:xfrm rot="2208940">
            <a:off x="29844" y="23756"/>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9"/>
          <p:cNvSpPr/>
          <p:nvPr/>
        </p:nvSpPr>
        <p:spPr>
          <a:xfrm>
            <a:off x="8854637" y="4088255"/>
            <a:ext cx="277008" cy="212868"/>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9"/>
          <p:cNvSpPr/>
          <p:nvPr/>
        </p:nvSpPr>
        <p:spPr>
          <a:xfrm rot="2208940">
            <a:off x="7321873" y="2204775"/>
            <a:ext cx="271800" cy="217180"/>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02B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9"/>
          <p:cNvSpPr txBox="1"/>
          <p:nvPr/>
        </p:nvSpPr>
        <p:spPr>
          <a:xfrm>
            <a:off x="342175" y="209725"/>
            <a:ext cx="4445700" cy="8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b="1" lang="en" sz="3900">
                <a:solidFill>
                  <a:srgbClr val="02B8BB"/>
                </a:solidFill>
                <a:latin typeface="Signika Negative"/>
                <a:ea typeface="Signika Negative"/>
                <a:cs typeface="Signika Negative"/>
                <a:sym typeface="Signika Negative"/>
              </a:rPr>
              <a:t>The Journey</a:t>
            </a:r>
            <a:endParaRPr b="0" i="0" sz="1000" u="none" cap="none" strike="noStrike">
              <a:solidFill>
                <a:srgbClr val="000000"/>
              </a:solidFill>
              <a:latin typeface="Arial"/>
              <a:ea typeface="Arial"/>
              <a:cs typeface="Arial"/>
              <a:sym typeface="Arial"/>
            </a:endParaRPr>
          </a:p>
        </p:txBody>
      </p:sp>
      <p:pic>
        <p:nvPicPr>
          <p:cNvPr id="146" name="Google Shape;146;p29"/>
          <p:cNvPicPr preferRelativeResize="0"/>
          <p:nvPr/>
        </p:nvPicPr>
        <p:blipFill>
          <a:blip r:embed="rId4">
            <a:alphaModFix/>
          </a:blip>
          <a:stretch>
            <a:fillRect/>
          </a:stretch>
        </p:blipFill>
        <p:spPr>
          <a:xfrm>
            <a:off x="2925250" y="851100"/>
            <a:ext cx="3109500" cy="41317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0"/>
          <p:cNvPicPr preferRelativeResize="0"/>
          <p:nvPr/>
        </p:nvPicPr>
        <p:blipFill>
          <a:blip r:embed="rId3">
            <a:alphaModFix/>
          </a:blip>
          <a:stretch>
            <a:fillRect/>
          </a:stretch>
        </p:blipFill>
        <p:spPr>
          <a:xfrm>
            <a:off x="7244150" y="4390850"/>
            <a:ext cx="1714499" cy="573150"/>
          </a:xfrm>
          <a:prstGeom prst="rect">
            <a:avLst/>
          </a:prstGeom>
          <a:noFill/>
          <a:ln>
            <a:noFill/>
          </a:ln>
        </p:spPr>
      </p:pic>
      <p:sp>
        <p:nvSpPr>
          <p:cNvPr id="152" name="Google Shape;152;p30"/>
          <p:cNvSpPr txBox="1"/>
          <p:nvPr/>
        </p:nvSpPr>
        <p:spPr>
          <a:xfrm>
            <a:off x="153425" y="4573925"/>
            <a:ext cx="355500" cy="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rgbClr val="02B8BB"/>
              </a:solidFill>
              <a:latin typeface="Basic"/>
              <a:ea typeface="Basic"/>
              <a:cs typeface="Basic"/>
              <a:sym typeface="Basic"/>
            </a:endParaRPr>
          </a:p>
        </p:txBody>
      </p:sp>
      <p:sp>
        <p:nvSpPr>
          <p:cNvPr id="153" name="Google Shape;153;p30"/>
          <p:cNvSpPr txBox="1"/>
          <p:nvPr/>
        </p:nvSpPr>
        <p:spPr>
          <a:xfrm>
            <a:off x="0" y="0"/>
            <a:ext cx="3044400" cy="7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rgbClr val="02B8BB"/>
                </a:solidFill>
                <a:latin typeface="Signika Negative"/>
                <a:ea typeface="Signika Negative"/>
                <a:cs typeface="Signika Negative"/>
                <a:sym typeface="Signika Negative"/>
              </a:rPr>
              <a:t>The Journey</a:t>
            </a:r>
            <a:endParaRPr sz="1800"/>
          </a:p>
        </p:txBody>
      </p:sp>
      <p:sp>
        <p:nvSpPr>
          <p:cNvPr id="154" name="Google Shape;154;p30"/>
          <p:cNvSpPr txBox="1"/>
          <p:nvPr/>
        </p:nvSpPr>
        <p:spPr>
          <a:xfrm>
            <a:off x="779325" y="2296400"/>
            <a:ext cx="23277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
        <p:nvSpPr>
          <p:cNvPr id="155" name="Google Shape;155;p30"/>
          <p:cNvSpPr txBox="1"/>
          <p:nvPr/>
        </p:nvSpPr>
        <p:spPr>
          <a:xfrm>
            <a:off x="2020475" y="3363000"/>
            <a:ext cx="4776300" cy="12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u="sng">
                <a:solidFill>
                  <a:schemeClr val="hlink"/>
                </a:solidFill>
                <a:latin typeface="Basic"/>
                <a:ea typeface="Basic"/>
                <a:cs typeface="Basic"/>
                <a:sym typeface="Basic"/>
                <a:hlinkClick r:id="rId4"/>
              </a:rPr>
              <a:t>American Sign Language for Courage</a:t>
            </a:r>
            <a:endParaRPr b="1" sz="2000">
              <a:latin typeface="Basic"/>
              <a:ea typeface="Basic"/>
              <a:cs typeface="Basic"/>
              <a:sym typeface="Basic"/>
            </a:endParaRPr>
          </a:p>
          <a:p>
            <a:pPr indent="0" lvl="0" marL="0" rtl="0" algn="ctr">
              <a:spcBef>
                <a:spcPts val="0"/>
              </a:spcBef>
              <a:spcAft>
                <a:spcPts val="0"/>
              </a:spcAft>
              <a:buNone/>
            </a:pPr>
            <a:r>
              <a:rPr b="1" lang="en" sz="1600">
                <a:latin typeface="Basic"/>
                <a:ea typeface="Basic"/>
                <a:cs typeface="Basic"/>
                <a:sym typeface="Basic"/>
              </a:rPr>
              <a:t>By Emily</a:t>
            </a:r>
            <a:endParaRPr b="1" sz="1600">
              <a:latin typeface="Basic"/>
              <a:ea typeface="Basic"/>
              <a:cs typeface="Basic"/>
              <a:sym typeface="Basic"/>
            </a:endParaRPr>
          </a:p>
          <a:p>
            <a:pPr indent="0" lvl="0" marL="0" rtl="0" algn="ctr">
              <a:spcBef>
                <a:spcPts val="0"/>
              </a:spcBef>
              <a:spcAft>
                <a:spcPts val="0"/>
              </a:spcAft>
              <a:buNone/>
            </a:pPr>
            <a:r>
              <a:t/>
            </a:r>
            <a:endParaRPr sz="2000">
              <a:solidFill>
                <a:srgbClr val="FF0000"/>
              </a:solidFill>
            </a:endParaRPr>
          </a:p>
        </p:txBody>
      </p:sp>
      <p:pic>
        <p:nvPicPr>
          <p:cNvPr id="156" name="Google Shape;156;p30"/>
          <p:cNvPicPr preferRelativeResize="0"/>
          <p:nvPr/>
        </p:nvPicPr>
        <p:blipFill>
          <a:blip r:embed="rId5">
            <a:alphaModFix/>
          </a:blip>
          <a:stretch>
            <a:fillRect/>
          </a:stretch>
        </p:blipFill>
        <p:spPr>
          <a:xfrm>
            <a:off x="2886425" y="574484"/>
            <a:ext cx="3044400" cy="29226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0" name="Shape 160"/>
        <p:cNvGrpSpPr/>
        <p:nvPr/>
      </p:nvGrpSpPr>
      <p:grpSpPr>
        <a:xfrm>
          <a:off x="0" y="0"/>
          <a:ext cx="0" cy="0"/>
          <a:chOff x="0" y="0"/>
          <a:chExt cx="0" cy="0"/>
        </a:xfrm>
      </p:grpSpPr>
      <p:pic>
        <p:nvPicPr>
          <p:cNvPr id="161" name="Google Shape;161;p31"/>
          <p:cNvPicPr preferRelativeResize="0"/>
          <p:nvPr/>
        </p:nvPicPr>
        <p:blipFill rotWithShape="1">
          <a:blip r:embed="rId3">
            <a:alphaModFix/>
          </a:blip>
          <a:srcRect b="0" l="0" r="0" t="0"/>
          <a:stretch/>
        </p:blipFill>
        <p:spPr>
          <a:xfrm>
            <a:off x="7364900" y="4499500"/>
            <a:ext cx="1714499" cy="573150"/>
          </a:xfrm>
          <a:prstGeom prst="rect">
            <a:avLst/>
          </a:prstGeom>
          <a:noFill/>
          <a:ln>
            <a:noFill/>
          </a:ln>
        </p:spPr>
      </p:pic>
      <p:sp>
        <p:nvSpPr>
          <p:cNvPr id="162" name="Google Shape;162;p31"/>
          <p:cNvSpPr/>
          <p:nvPr/>
        </p:nvSpPr>
        <p:spPr>
          <a:xfrm rot="2293565">
            <a:off x="7503578" y="371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1"/>
          <p:cNvSpPr/>
          <p:nvPr/>
        </p:nvSpPr>
        <p:spPr>
          <a:xfrm rot="2293565">
            <a:off x="1291553" y="14223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1"/>
          <p:cNvSpPr/>
          <p:nvPr/>
        </p:nvSpPr>
        <p:spPr>
          <a:xfrm rot="2293565">
            <a:off x="368003" y="44982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1"/>
          <p:cNvSpPr/>
          <p:nvPr/>
        </p:nvSpPr>
        <p:spPr>
          <a:xfrm rot="2293565">
            <a:off x="706478" y="7019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1"/>
          <p:cNvSpPr/>
          <p:nvPr/>
        </p:nvSpPr>
        <p:spPr>
          <a:xfrm rot="2293565">
            <a:off x="7907778" y="3893197"/>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1"/>
          <p:cNvSpPr txBox="1"/>
          <p:nvPr/>
        </p:nvSpPr>
        <p:spPr>
          <a:xfrm>
            <a:off x="330375" y="145675"/>
            <a:ext cx="3002100" cy="8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3400">
                <a:solidFill>
                  <a:srgbClr val="02B8BB"/>
                </a:solidFill>
                <a:latin typeface="Signika Negative"/>
                <a:ea typeface="Signika Negative"/>
                <a:cs typeface="Signika Negative"/>
                <a:sym typeface="Signika Negative"/>
              </a:rPr>
              <a:t>The Journey</a:t>
            </a:r>
            <a:endParaRPr b="0" i="0" sz="500" u="none" cap="none" strike="noStrike">
              <a:solidFill>
                <a:srgbClr val="000000"/>
              </a:solidFill>
              <a:latin typeface="Arial"/>
              <a:ea typeface="Arial"/>
              <a:cs typeface="Arial"/>
              <a:sym typeface="Arial"/>
            </a:endParaRPr>
          </a:p>
        </p:txBody>
      </p:sp>
      <p:pic>
        <p:nvPicPr>
          <p:cNvPr id="168" name="Google Shape;168;p31"/>
          <p:cNvPicPr preferRelativeResize="0"/>
          <p:nvPr/>
        </p:nvPicPr>
        <p:blipFill>
          <a:blip r:embed="rId4">
            <a:alphaModFix/>
          </a:blip>
          <a:stretch>
            <a:fillRect/>
          </a:stretch>
        </p:blipFill>
        <p:spPr>
          <a:xfrm>
            <a:off x="2927198" y="313225"/>
            <a:ext cx="4121725" cy="43943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2" name="Shape 172"/>
        <p:cNvGrpSpPr/>
        <p:nvPr/>
      </p:nvGrpSpPr>
      <p:grpSpPr>
        <a:xfrm>
          <a:off x="0" y="0"/>
          <a:ext cx="0" cy="0"/>
          <a:chOff x="0" y="0"/>
          <a:chExt cx="0" cy="0"/>
        </a:xfrm>
      </p:grpSpPr>
      <p:pic>
        <p:nvPicPr>
          <p:cNvPr id="173" name="Google Shape;173;p32"/>
          <p:cNvPicPr preferRelativeResize="0"/>
          <p:nvPr/>
        </p:nvPicPr>
        <p:blipFill rotWithShape="1">
          <a:blip r:embed="rId3">
            <a:alphaModFix/>
          </a:blip>
          <a:srcRect b="0" l="0" r="0" t="0"/>
          <a:stretch/>
        </p:blipFill>
        <p:spPr>
          <a:xfrm>
            <a:off x="7364900" y="4499500"/>
            <a:ext cx="1714499" cy="573150"/>
          </a:xfrm>
          <a:prstGeom prst="rect">
            <a:avLst/>
          </a:prstGeom>
          <a:noFill/>
          <a:ln>
            <a:noFill/>
          </a:ln>
        </p:spPr>
      </p:pic>
      <p:sp>
        <p:nvSpPr>
          <p:cNvPr id="174" name="Google Shape;174;p32"/>
          <p:cNvSpPr/>
          <p:nvPr/>
        </p:nvSpPr>
        <p:spPr>
          <a:xfrm rot="2293565">
            <a:off x="7503578" y="371834"/>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2"/>
          <p:cNvSpPr/>
          <p:nvPr/>
        </p:nvSpPr>
        <p:spPr>
          <a:xfrm rot="2293565">
            <a:off x="1291553" y="14223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2"/>
          <p:cNvSpPr/>
          <p:nvPr/>
        </p:nvSpPr>
        <p:spPr>
          <a:xfrm rot="2293565">
            <a:off x="368003" y="449825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2"/>
          <p:cNvSpPr/>
          <p:nvPr/>
        </p:nvSpPr>
        <p:spPr>
          <a:xfrm rot="2293565">
            <a:off x="706478" y="701909"/>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2"/>
          <p:cNvSpPr/>
          <p:nvPr/>
        </p:nvSpPr>
        <p:spPr>
          <a:xfrm rot="2293565">
            <a:off x="7907778" y="3893197"/>
            <a:ext cx="263224" cy="212854"/>
          </a:xfrm>
          <a:custGeom>
            <a:rect b="b" l="l" r="r" t="t"/>
            <a:pathLst>
              <a:path extrusionOk="0" h="11245" w="13906">
                <a:moveTo>
                  <a:pt x="9636" y="1"/>
                </a:moveTo>
                <a:cubicBezTo>
                  <a:pt x="8280" y="1"/>
                  <a:pt x="7025" y="955"/>
                  <a:pt x="7015" y="3111"/>
                </a:cubicBezTo>
                <a:cubicBezTo>
                  <a:pt x="7015" y="3111"/>
                  <a:pt x="5809" y="2268"/>
                  <a:pt x="4484" y="2268"/>
                </a:cubicBezTo>
                <a:cubicBezTo>
                  <a:pt x="3862" y="2268"/>
                  <a:pt x="3214" y="2454"/>
                  <a:pt x="2653" y="2999"/>
                </a:cubicBezTo>
                <a:cubicBezTo>
                  <a:pt x="0" y="5580"/>
                  <a:pt x="3381" y="10448"/>
                  <a:pt x="10735" y="11244"/>
                </a:cubicBezTo>
                <a:cubicBezTo>
                  <a:pt x="10735" y="11244"/>
                  <a:pt x="10735" y="11244"/>
                  <a:pt x="10736" y="11244"/>
                </a:cubicBezTo>
                <a:cubicBezTo>
                  <a:pt x="10929" y="11244"/>
                  <a:pt x="13906" y="4803"/>
                  <a:pt x="12658" y="2017"/>
                </a:cubicBezTo>
                <a:cubicBezTo>
                  <a:pt x="12081" y="728"/>
                  <a:pt x="10820" y="1"/>
                  <a:pt x="9636" y="1"/>
                </a:cubicBezTo>
                <a:close/>
              </a:path>
            </a:pathLst>
          </a:custGeom>
          <a:solidFill>
            <a:srgbClr val="FE9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2"/>
          <p:cNvSpPr txBox="1"/>
          <p:nvPr/>
        </p:nvSpPr>
        <p:spPr>
          <a:xfrm>
            <a:off x="330375" y="145675"/>
            <a:ext cx="3002100" cy="82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3400">
                <a:solidFill>
                  <a:srgbClr val="02B8BB"/>
                </a:solidFill>
                <a:latin typeface="Signika Negative"/>
                <a:ea typeface="Signika Negative"/>
                <a:cs typeface="Signika Negative"/>
                <a:sym typeface="Signika Negative"/>
              </a:rPr>
              <a:t>The Journey</a:t>
            </a:r>
            <a:endParaRPr b="0" i="0" sz="500" u="none" cap="none" strike="noStrike">
              <a:solidFill>
                <a:srgbClr val="000000"/>
              </a:solidFill>
              <a:latin typeface="Arial"/>
              <a:ea typeface="Arial"/>
              <a:cs typeface="Arial"/>
              <a:sym typeface="Arial"/>
            </a:endParaRPr>
          </a:p>
        </p:txBody>
      </p:sp>
      <p:pic>
        <p:nvPicPr>
          <p:cNvPr id="180" name="Google Shape;180;p32"/>
          <p:cNvPicPr preferRelativeResize="0"/>
          <p:nvPr/>
        </p:nvPicPr>
        <p:blipFill>
          <a:blip r:embed="rId4">
            <a:alphaModFix/>
          </a:blip>
          <a:stretch>
            <a:fillRect/>
          </a:stretch>
        </p:blipFill>
        <p:spPr>
          <a:xfrm>
            <a:off x="2064272" y="904400"/>
            <a:ext cx="4243698" cy="3865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